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2" r:id="rId5"/>
    <p:sldId id="292" r:id="rId6"/>
    <p:sldId id="293" r:id="rId7"/>
    <p:sldId id="283" r:id="rId8"/>
    <p:sldId id="291" r:id="rId9"/>
    <p:sldId id="297" r:id="rId10"/>
    <p:sldId id="284" r:id="rId11"/>
    <p:sldId id="294" r:id="rId12"/>
    <p:sldId id="295" r:id="rId13"/>
    <p:sldId id="285" r:id="rId14"/>
    <p:sldId id="296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Gross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61-4A50-A0F1-15FF7862FA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61-4A50-A0F1-15FF7862FA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61-4A50-A0F1-15FF7862FAD3}"/>
              </c:ext>
            </c:extLst>
          </c:dPt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61-4A50-A0F1-15FF7862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62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Company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62" b="1" i="0" u="none" strike="noStrike" kern="1200" spc="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B2-4335-913F-735FAEEA82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B2-4335-913F-735FAEEA82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B2-4335-913F-735FAEEA82C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B2-4335-913F-735FAEEA82C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DB2-4335-913F-735FAEEA82C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B2-4335-913F-735FAEEA82C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B2-4335-913F-735FAEEA82C7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B2-4335-913F-735FAEEA82C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B2-4335-913F-735FAEEA82C7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B2-4335-913F-735FAEEA8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B2-4335-913F-735FAEEA8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62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Revenue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62" b="1" i="0" u="none" strike="noStrike" kern="1200" spc="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F-492D-9B95-9DB67453339A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F-492D-9B95-9DB67453339A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2F-492D-9B95-9DB67453339A}"/>
              </c:ext>
            </c:extLst>
          </c:dPt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2F-492D-9B95-9DB674533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9/21/2020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73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lide image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624645"/>
            <a:ext cx="4000500" cy="690752"/>
          </a:xfrm>
        </p:spPr>
        <p:txBody>
          <a:bodyPr/>
          <a:lstStyle/>
          <a:p>
            <a:r>
              <a:rPr lang="en-US" dirty="0"/>
              <a:t>Lorem ipsum dolor sit amet, consectetur adipiscing elit.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arge image placeholder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4813138"/>
            <a:ext cx="691517" cy="1026777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63958" y="561010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8744987-7958-44D9-AE6F-009CA4C08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6" y="5066452"/>
            <a:ext cx="5675313" cy="539345"/>
          </a:xfrm>
        </p:spPr>
        <p:txBody>
          <a:bodyPr/>
          <a:lstStyle/>
          <a:p>
            <a:r>
              <a:rPr lang="en-US" dirty="0"/>
              <a:t>Lorem ipsum dolor sit amet, consectetur adipiscing elit. 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463958" y="486037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Image placeholder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512" y="3859066"/>
            <a:ext cx="218900" cy="2189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April Hansson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8512" y="422356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+1 23 987 6554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8512" y="4615862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april@www.proseware.com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1653" y="4942435"/>
            <a:ext cx="244786" cy="244786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www.proseware.com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11960-E298-40D1-BBD6-3E621842A0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 Editing Instructions and Feedback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A2811-986E-4EBF-9612-8E79971C9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vider slide image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</p:spPr>
        <p:txBody>
          <a:bodyPr/>
          <a:lstStyle/>
          <a:p>
            <a:r>
              <a:rPr lang="en-US" dirty="0"/>
              <a:t>Section Divider Option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icture placeholder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C2E368-898A-440B-A15C-4C5FB13C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897242" y="2364840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A98ED3-718C-409B-BC1D-07842F9F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915924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766" cy="3146839"/>
          </a:xfrm>
        </p:spPr>
        <p:txBody>
          <a:bodyPr/>
          <a:lstStyle/>
          <a:p>
            <a:r>
              <a:rPr lang="en-US" dirty="0"/>
              <a:t>Section Divider Option 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</p:spPr>
        <p:txBody>
          <a:bodyPr/>
          <a:lstStyle/>
          <a:p>
            <a:r>
              <a:rPr lang="en-US" dirty="0"/>
              <a:t>Lorem ipsum dolor sit amet, consectetur adipiscing elit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Etiam aliquet eu mi quis lacinia. Ut fermentum a magna ut.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5472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Lorem ipsum dolor sit amet, consectetur adipiscing elit. </a:t>
            </a:r>
          </a:p>
          <a:p>
            <a:r>
              <a:rPr lang="en-US" dirty="0"/>
              <a:t>Ut fermentum a magna ut eleifend. Integer convallis suscipit ante eu varius. </a:t>
            </a:r>
          </a:p>
          <a:p>
            <a:r>
              <a:rPr lang="en-US" dirty="0"/>
              <a:t>Morbi a purus dolor. Suspendisse sit amet ipsum finibus justo viverra blandit. </a:t>
            </a:r>
          </a:p>
          <a:p>
            <a:r>
              <a:rPr lang="en-US" dirty="0"/>
              <a:t>Ut congue quis tortor eget sodales. </a:t>
            </a:r>
          </a:p>
        </p:txBody>
      </p:sp>
      <p:pic>
        <p:nvPicPr>
          <p:cNvPr id="9" name="Picture Placeholder 8" descr="Image placeholder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Promise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Etiam aliquet eu mi quis lacinia. Ut fermentum a magna ut.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5472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Lorem ipsum dolor sit amet, consectetur adipiscing elit. </a:t>
            </a:r>
          </a:p>
          <a:p>
            <a:r>
              <a:rPr lang="en-US" dirty="0"/>
              <a:t>Ut fermentum a magna ut eleifend. Integer convallis suscipit ante eu varius. </a:t>
            </a:r>
          </a:p>
          <a:p>
            <a:r>
              <a:rPr lang="en-US" dirty="0"/>
              <a:t>Morbi a purus dolor. Suspendisse sit amet ipsum finibus justo viverra blandit. </a:t>
            </a:r>
          </a:p>
          <a:p>
            <a:r>
              <a:rPr lang="en-US" dirty="0"/>
              <a:t>Ut congue quis tortor eget sodales. </a:t>
            </a:r>
          </a:p>
        </p:txBody>
      </p:sp>
      <p:pic>
        <p:nvPicPr>
          <p:cNvPr id="8" name="Picture Placeholder 7" descr="Slide image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Product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Etiam aliquet eu mi quis lacinia. Ut fermentum a magna ut.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5472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Lorem ipsum dolor sit amet, consectetur adipiscing elit. </a:t>
            </a:r>
          </a:p>
          <a:p>
            <a:r>
              <a:rPr lang="en-US" dirty="0"/>
              <a:t>Ut fermentum a magna ut eleifend. Integer convallis suscipit ante eu varius. </a:t>
            </a:r>
          </a:p>
          <a:p>
            <a:r>
              <a:rPr lang="en-US" dirty="0"/>
              <a:t>Morbi a purus dolor. Suspendisse sit amet ipsum finibus justo viverra blandit. </a:t>
            </a:r>
          </a:p>
          <a:p>
            <a:r>
              <a:rPr lang="en-US" dirty="0"/>
              <a:t>Ut congue quis tortor eget sodales. </a:t>
            </a:r>
          </a:p>
        </p:txBody>
      </p:sp>
      <p:pic>
        <p:nvPicPr>
          <p:cNvPr id="14" name="Picture Placeholder 13" descr="Image plaeceholder left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Image placeholder bottom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Image placeholder top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59263"/>
            <a:ext cx="5472000" cy="360000"/>
          </a:xfrm>
        </p:spPr>
        <p:txBody>
          <a:bodyPr/>
          <a:lstStyle/>
          <a:p>
            <a:r>
              <a:rPr lang="en-US" dirty="0"/>
              <a:t>Proseware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7097"/>
            <a:ext cx="5472000" cy="1882828"/>
          </a:xfrm>
        </p:spPr>
        <p:txBody>
          <a:bodyPr/>
          <a:lstStyle/>
          <a:p>
            <a:r>
              <a:rPr lang="en-US" dirty="0"/>
              <a:t>Nulla a erat eget nunc hendrerit ultrices eu nec nulla. Donec viverra leo aliquet, auctor quam id, convallis orci. </a:t>
            </a:r>
          </a:p>
          <a:p>
            <a:pPr lvl="1"/>
            <a:r>
              <a:rPr lang="en-US" dirty="0"/>
              <a:t>Sed in molestie est. Cras ornare turpis at ligula posuere, sit amet accumsan neque lobortis.</a:t>
            </a:r>
          </a:p>
          <a:p>
            <a:pPr lvl="1"/>
            <a:r>
              <a:rPr lang="en-US" dirty="0"/>
              <a:t>Maecenas mattis risus ligula, sed ullamcorper nunc efficitur 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59788"/>
            <a:ext cx="5472000" cy="358775"/>
          </a:xfrm>
        </p:spPr>
        <p:txBody>
          <a:bodyPr/>
          <a:lstStyle/>
          <a:p>
            <a:r>
              <a:rPr lang="en-US" dirty="0"/>
              <a:t>Competitive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63789"/>
            <a:ext cx="5472113" cy="1883984"/>
          </a:xfrm>
        </p:spPr>
        <p:txBody>
          <a:bodyPr/>
          <a:lstStyle/>
          <a:p>
            <a:r>
              <a:rPr lang="en-US" dirty="0"/>
              <a:t>Praesent venenatis quam tortor, viverra nunc rutrum. </a:t>
            </a:r>
          </a:p>
          <a:p>
            <a:pPr lvl="1"/>
            <a:r>
              <a:rPr lang="en-US" dirty="0"/>
              <a:t>Maecenas malesuada ultricies sapien sit amet pharetra. </a:t>
            </a:r>
          </a:p>
          <a:p>
            <a:pPr lvl="1"/>
            <a:r>
              <a:rPr lang="en-US" dirty="0"/>
              <a:t>Nunc tempus, risus sodales hendrerit, arcu dolor commodo libero, a sollicitudin quam nulla quis lectus. In at porta mauris.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1" name="Content Placeholder 10" title="Gross Revenue Placeholder Chart">
            <a:extLst>
              <a:ext uri="{FF2B5EF4-FFF2-40B4-BE49-F238E27FC236}">
                <a16:creationId xmlns:a16="http://schemas.microsoft.com/office/drawing/2014/main" id="{1F685447-B604-40DF-90C6-AC58E2F6E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84219"/>
              </p:ext>
            </p:extLst>
          </p:nvPr>
        </p:nvGraphicFramePr>
        <p:xfrm>
          <a:off x="431800" y="1511300"/>
          <a:ext cx="36004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 title="Gross Revenue Placeholder Chart">
            <a:extLst>
              <a:ext uri="{FF2B5EF4-FFF2-40B4-BE49-F238E27FC236}">
                <a16:creationId xmlns:a16="http://schemas.microsoft.com/office/drawing/2014/main" id="{A0F4BB4A-48F2-43F4-A168-9FECE898C93D}"/>
              </a:ext>
            </a:extLst>
          </p:cNvPr>
          <p:cNvGraphicFramePr>
            <a:graphicFrameLocks noGrp="1"/>
          </p:cNvGraphicFramePr>
          <p:nvPr>
            <p:ph idx="33"/>
            <p:extLst>
              <p:ext uri="{D42A27DB-BD31-4B8C-83A1-F6EECF244321}">
                <p14:modId xmlns:p14="http://schemas.microsoft.com/office/powerpoint/2010/main" val="283666681"/>
              </p:ext>
            </p:extLst>
          </p:nvPr>
        </p:nvGraphicFramePr>
        <p:xfrm>
          <a:off x="4302125" y="1511300"/>
          <a:ext cx="36004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 title="Gross Revenue Placeholder Chart">
            <a:extLst>
              <a:ext uri="{FF2B5EF4-FFF2-40B4-BE49-F238E27FC236}">
                <a16:creationId xmlns:a16="http://schemas.microsoft.com/office/drawing/2014/main" id="{D4063C29-62FA-4587-B743-C298C5AA2962}"/>
              </a:ext>
            </a:extLst>
          </p:cNvPr>
          <p:cNvGraphicFramePr>
            <a:graphicFrameLocks noGrp="1"/>
          </p:cNvGraphicFramePr>
          <p:nvPr>
            <p:ph idx="34"/>
            <p:extLst>
              <p:ext uri="{D42A27DB-BD31-4B8C-83A1-F6EECF244321}">
                <p14:modId xmlns:p14="http://schemas.microsoft.com/office/powerpoint/2010/main" val="980580709"/>
              </p:ext>
            </p:extLst>
          </p:nvPr>
        </p:nvGraphicFramePr>
        <p:xfrm>
          <a:off x="8172450" y="1511300"/>
          <a:ext cx="359886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80079"/>
              </p:ext>
            </p:extLst>
          </p:nvPr>
        </p:nvGraphicFramePr>
        <p:xfrm>
          <a:off x="431801" y="1614845"/>
          <a:ext cx="11328401" cy="4212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183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8343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8343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8343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8343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8343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8343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Vendors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Consultants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Ad Buyers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Gross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Company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$33,750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$5,063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$20,250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$40,500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61FE8A-8F15-409F-AF62-619C69C0D53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488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Times New Roman</vt:lpstr>
      <vt:lpstr>Office Theme</vt:lpstr>
      <vt:lpstr>Presentation Title</vt:lpstr>
      <vt:lpstr>Section Divider Option 1</vt:lpstr>
      <vt:lpstr>Section Divider Option 2</vt:lpstr>
      <vt:lpstr>About Us</vt:lpstr>
      <vt:lpstr>Our Promise</vt:lpstr>
      <vt:lpstr>Our Product</vt:lpstr>
      <vt:lpstr>Comparison</vt:lpstr>
      <vt:lpstr>Chart Options</vt:lpstr>
      <vt:lpstr>Table</vt:lpstr>
      <vt:lpstr>Lorem ipsum dolor sit amet, consectetur adipiscing elit. </vt:lpstr>
      <vt:lpstr>Thank You</vt:lpstr>
      <vt:lpstr>Customize this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Sanja</dc:creator>
  <cp:lastModifiedBy>Sanja</cp:lastModifiedBy>
  <cp:revision>1</cp:revision>
  <dcterms:created xsi:type="dcterms:W3CDTF">2020-09-21T13:20:51Z</dcterms:created>
  <dcterms:modified xsi:type="dcterms:W3CDTF">2020-09-21T13:21:17Z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